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1C081BD8-04DD-4968-8354-60AF68EAFC4A}" type="datetimeFigureOut">
              <a:rPr lang="en-IN" smtClean="0"/>
              <a:t>27-05-2020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CE0C9282-E05D-4FA8-A75C-DF12448DD3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20398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1BD8-04DD-4968-8354-60AF68EAFC4A}" type="datetimeFigureOut">
              <a:rPr lang="en-IN" smtClean="0"/>
              <a:t>27-05-2020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9282-E05D-4FA8-A75C-DF12448DD3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0377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1BD8-04DD-4968-8354-60AF68EAFC4A}" type="datetimeFigureOut">
              <a:rPr lang="en-IN" smtClean="0"/>
              <a:t>27-05-2020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9282-E05D-4FA8-A75C-DF12448DD3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6472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1BD8-04DD-4968-8354-60AF68EAFC4A}" type="datetimeFigureOut">
              <a:rPr lang="en-IN" smtClean="0"/>
              <a:t>27-05-2020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9282-E05D-4FA8-A75C-DF12448DD3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573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1BD8-04DD-4968-8354-60AF68EAFC4A}" type="datetimeFigureOut">
              <a:rPr lang="en-IN" smtClean="0"/>
              <a:t>27-05-2020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9282-E05D-4FA8-A75C-DF12448DD3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3653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1BD8-04DD-4968-8354-60AF68EAFC4A}" type="datetimeFigureOut">
              <a:rPr lang="en-IN" smtClean="0"/>
              <a:t>27-05-2020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9282-E05D-4FA8-A75C-DF12448DD3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9371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1BD8-04DD-4968-8354-60AF68EAFC4A}" type="datetimeFigureOut">
              <a:rPr lang="en-IN" smtClean="0"/>
              <a:t>27-05-2020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9282-E05D-4FA8-A75C-DF12448DD3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73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1BD8-04DD-4968-8354-60AF68EAFC4A}" type="datetimeFigureOut">
              <a:rPr lang="en-IN" smtClean="0"/>
              <a:t>27-05-2020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9282-E05D-4FA8-A75C-DF12448DD3C6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755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1BD8-04DD-4968-8354-60AF68EAFC4A}" type="datetimeFigureOut">
              <a:rPr lang="en-IN" smtClean="0"/>
              <a:t>27-05-2020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9282-E05D-4FA8-A75C-DF12448DD3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085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1BD8-04DD-4968-8354-60AF68EAFC4A}" type="datetimeFigureOut">
              <a:rPr lang="en-IN" smtClean="0"/>
              <a:t>27-05-2020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9282-E05D-4FA8-A75C-DF12448DD3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432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1BD8-04DD-4968-8354-60AF68EAFC4A}" type="datetimeFigureOut">
              <a:rPr lang="en-IN" smtClean="0"/>
              <a:t>27-05-2020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9282-E05D-4FA8-A75C-DF12448DD3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573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1BD8-04DD-4968-8354-60AF68EAFC4A}" type="datetimeFigureOut">
              <a:rPr lang="en-IN" smtClean="0"/>
              <a:t>27-05-2020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9282-E05D-4FA8-A75C-DF12448DD3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483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1BD8-04DD-4968-8354-60AF68EAFC4A}" type="datetimeFigureOut">
              <a:rPr lang="en-IN" smtClean="0"/>
              <a:t>27-05-2020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9282-E05D-4FA8-A75C-DF12448DD3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147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1BD8-04DD-4968-8354-60AF68EAFC4A}" type="datetimeFigureOut">
              <a:rPr lang="en-IN" smtClean="0"/>
              <a:t>27-05-2020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9282-E05D-4FA8-A75C-DF12448DD3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079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1BD8-04DD-4968-8354-60AF68EAFC4A}" type="datetimeFigureOut">
              <a:rPr lang="en-IN" smtClean="0"/>
              <a:t>27-05-2020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9282-E05D-4FA8-A75C-DF12448DD3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634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1BD8-04DD-4968-8354-60AF68EAFC4A}" type="datetimeFigureOut">
              <a:rPr lang="en-IN" smtClean="0"/>
              <a:t>27-05-2020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9282-E05D-4FA8-A75C-DF12448DD3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596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1BD8-04DD-4968-8354-60AF68EAFC4A}" type="datetimeFigureOut">
              <a:rPr lang="en-IN" smtClean="0"/>
              <a:t>27-05-2020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9282-E05D-4FA8-A75C-DF12448DD3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051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C081BD8-04DD-4968-8354-60AF68EAFC4A}" type="datetimeFigureOut">
              <a:rPr lang="en-IN" smtClean="0"/>
              <a:t>27-05-2020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E0C9282-E05D-4FA8-A75C-DF12448DD3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50392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  <p:sldLayoutId id="214748380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34E645F-ACA1-4FF7-AB9D-654ECA6183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985" y="697584"/>
            <a:ext cx="10321139" cy="5354424"/>
          </a:xfrm>
        </p:spPr>
        <p:txBody>
          <a:bodyPr>
            <a:normAutofit/>
          </a:bodyPr>
          <a:lstStyle/>
          <a:p>
            <a:pPr algn="l"/>
            <a:endParaRPr lang="en-IN" sz="5400" b="1" i="1" dirty="0">
              <a:latin typeface="Ink Free" panose="03080402000500000000" pitchFamily="66" charset="0"/>
            </a:endParaRPr>
          </a:p>
          <a:p>
            <a:pPr algn="l"/>
            <a:endParaRPr lang="en-IN" sz="5400" b="1" i="1" dirty="0">
              <a:latin typeface="Ink Free" panose="03080402000500000000" pitchFamily="66" charset="0"/>
            </a:endParaRPr>
          </a:p>
          <a:p>
            <a:pPr algn="l"/>
            <a:r>
              <a:rPr lang="en-IN" sz="5400" b="1" i="1" dirty="0">
                <a:latin typeface="Ink Free" panose="03080402000500000000" pitchFamily="66" charset="0"/>
              </a:rPr>
              <a:t>Objectives and Types of custom duties </a:t>
            </a:r>
          </a:p>
        </p:txBody>
      </p:sp>
    </p:spTree>
    <p:extLst>
      <p:ext uri="{BB962C8B-B14F-4D97-AF65-F5344CB8AC3E}">
        <p14:creationId xmlns:p14="http://schemas.microsoft.com/office/powerpoint/2010/main" val="359399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35BB0-92C5-463B-9D3B-F0B621D00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688157"/>
            <a:ext cx="10131425" cy="53355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2400" dirty="0"/>
              <a:t>Custom duty refers to the tax imposed on the goods when they are transported across the international borders.</a:t>
            </a:r>
          </a:p>
          <a:p>
            <a:pPr marL="0" indent="0">
              <a:buNone/>
            </a:pPr>
            <a:endParaRPr lang="en-IN" sz="2400" dirty="0"/>
          </a:p>
          <a:p>
            <a:pPr marL="0" indent="0">
              <a:buNone/>
            </a:pPr>
            <a:r>
              <a:rPr lang="en-IN" sz="2400" u="sng" dirty="0"/>
              <a:t>Objectives of custom duty</a:t>
            </a:r>
          </a:p>
          <a:p>
            <a:r>
              <a:rPr lang="en-IN" sz="2400" dirty="0"/>
              <a:t>It regulates imports and exports</a:t>
            </a:r>
          </a:p>
          <a:p>
            <a:r>
              <a:rPr lang="en-IN" sz="2400" dirty="0"/>
              <a:t>It governs the import and export activities</a:t>
            </a:r>
          </a:p>
          <a:p>
            <a:r>
              <a:rPr lang="en-IN" sz="2400" dirty="0"/>
              <a:t>Prevention of smuggling </a:t>
            </a:r>
          </a:p>
          <a:p>
            <a:r>
              <a:rPr lang="en-IN" sz="2400" dirty="0"/>
              <a:t>Collection of revenue in the form of custom duty</a:t>
            </a:r>
          </a:p>
          <a:p>
            <a:r>
              <a:rPr lang="en-IN" sz="2400" dirty="0"/>
              <a:t>Laying down the procedure for export and import</a:t>
            </a:r>
          </a:p>
          <a:p>
            <a:r>
              <a:rPr lang="en-IN" sz="2400" dirty="0"/>
              <a:t>Enforcing prohibitions and restrictions on certain goods</a:t>
            </a:r>
          </a:p>
          <a:p>
            <a:r>
              <a:rPr lang="en-IN" sz="2400" dirty="0"/>
              <a:t>Imposing penalties and punishments for offences.</a:t>
            </a:r>
          </a:p>
          <a:p>
            <a:pPr marL="0" indent="0"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0127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6BC0D-F0D5-407E-8CC8-234DB2EBD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669303"/>
            <a:ext cx="10475535" cy="53732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u="sng" dirty="0"/>
              <a:t>Types of custom duty </a:t>
            </a:r>
          </a:p>
          <a:p>
            <a:pPr marL="0" indent="0">
              <a:buNone/>
            </a:pPr>
            <a:r>
              <a:rPr lang="en-IN" sz="2400" dirty="0"/>
              <a:t>Following are the different types of custom duties</a:t>
            </a:r>
          </a:p>
          <a:p>
            <a:r>
              <a:rPr lang="en-IN" sz="2400" dirty="0"/>
              <a:t>Basic customs duty</a:t>
            </a:r>
          </a:p>
          <a:p>
            <a:r>
              <a:rPr lang="en-IN" sz="2400" dirty="0"/>
              <a:t>Integrated goods and services tax</a:t>
            </a:r>
          </a:p>
          <a:p>
            <a:r>
              <a:rPr lang="en-IN" sz="2400" dirty="0"/>
              <a:t>GST compensation cess</a:t>
            </a:r>
          </a:p>
          <a:p>
            <a:r>
              <a:rPr lang="en-IN" sz="2400" dirty="0"/>
              <a:t>Protective duties</a:t>
            </a:r>
          </a:p>
          <a:p>
            <a:r>
              <a:rPr lang="en-IN" sz="2400" dirty="0"/>
              <a:t>Safeguard duty</a:t>
            </a:r>
          </a:p>
          <a:p>
            <a:r>
              <a:rPr lang="en-IN" sz="2400" dirty="0"/>
              <a:t>Countervailing duty on subsidized articles</a:t>
            </a:r>
          </a:p>
          <a:p>
            <a:r>
              <a:rPr lang="en-IN" sz="2400" dirty="0"/>
              <a:t>Anti-dumping duty</a:t>
            </a:r>
          </a:p>
          <a:p>
            <a:r>
              <a:rPr lang="en-IN" sz="2400" dirty="0"/>
              <a:t>Social welfare surcharge.</a:t>
            </a:r>
          </a:p>
          <a:p>
            <a:pPr marL="0" indent="0"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701900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6C0F9-30BA-40EB-ABC7-2641AEC03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857839"/>
            <a:ext cx="10390694" cy="52507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7200" dirty="0">
              <a:latin typeface="Gabriola" panose="04040605051002020D02" pitchFamily="82" charset="0"/>
              <a:ea typeface="MingLiU_HKSCS-ExtB" panose="02020500000000000000" pitchFamily="18" charset="-120"/>
            </a:endParaRPr>
          </a:p>
          <a:p>
            <a:pPr marL="0" indent="0">
              <a:buNone/>
            </a:pPr>
            <a:endParaRPr lang="en-IN" sz="7200" dirty="0">
              <a:latin typeface="Gabriola" panose="04040605051002020D02" pitchFamily="82" charset="0"/>
              <a:ea typeface="MingLiU_HKSCS-ExtB" panose="02020500000000000000" pitchFamily="18" charset="-120"/>
            </a:endParaRPr>
          </a:p>
          <a:p>
            <a:pPr marL="0" indent="0">
              <a:buNone/>
            </a:pPr>
            <a:endParaRPr lang="en-IN" sz="7200" dirty="0">
              <a:latin typeface="Gabriola" panose="04040605051002020D02" pitchFamily="82" charset="0"/>
              <a:ea typeface="MingLiU_HKSCS-ExtB" panose="02020500000000000000" pitchFamily="18" charset="-120"/>
            </a:endParaRPr>
          </a:p>
          <a:p>
            <a:pPr marL="0" indent="0">
              <a:buNone/>
            </a:pPr>
            <a:r>
              <a:rPr lang="en-IN" sz="7200">
                <a:latin typeface="Gabriola" panose="04040605051002020D02" pitchFamily="82" charset="0"/>
                <a:ea typeface="MingLiU_HKSCS-ExtB" panose="02020500000000000000" pitchFamily="18" charset="-120"/>
              </a:rPr>
              <a:t>                                        Thank </a:t>
            </a:r>
            <a:r>
              <a:rPr lang="en-IN" sz="7200" dirty="0">
                <a:latin typeface="Gabriola" panose="04040605051002020D02" pitchFamily="82" charset="0"/>
                <a:ea typeface="MingLiU_HKSCS-ExtB" panose="02020500000000000000" pitchFamily="18" charset="-120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22699113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16</TotalTime>
  <Words>116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Gabriola</vt:lpstr>
      <vt:lpstr>Ink Free</vt:lpstr>
      <vt:lpstr>Celestial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thilaka laxmi</dc:creator>
  <cp:lastModifiedBy>thilaka laxmi</cp:lastModifiedBy>
  <cp:revision>5</cp:revision>
  <dcterms:created xsi:type="dcterms:W3CDTF">2020-05-27T10:09:44Z</dcterms:created>
  <dcterms:modified xsi:type="dcterms:W3CDTF">2020-05-27T10:26:16Z</dcterms:modified>
</cp:coreProperties>
</file>